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0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984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627633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Homework #10</a:t>
            </a:r>
            <a:endParaRPr kumimoji="0" lang="ko-KR" altLang="ko-KR" sz="7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/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>
          <a:xfrm>
            <a:off x="725169" y="2638950"/>
            <a:ext cx="11665822" cy="67710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uni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– Direction TVS &amp; bi – direction TVS 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조사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7FA2731C-6A3E-3F51-B960-68FD6C5A23C4}"/>
              </a:ext>
            </a:extLst>
          </p:cNvPr>
          <p:cNvSpPr>
            <a:spLocks noChangeArrowheads="1"/>
          </p:cNvSpPr>
          <p:nvPr/>
        </p:nvSpPr>
        <p:spPr>
          <a:xfrm>
            <a:off x="1252537" y="11778456"/>
            <a:ext cx="23241000" cy="341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uni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– Direction TVS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다이오드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1)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정의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과도전압을 억제하는 소자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회로에 과전압 발생 시 회로 보호 장치처럼 동작하여 손상 방지하는 다이오드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2)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구조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정방향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-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낮은 순방향 전압 강하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약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0.7V) /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역방향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–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항복 전압 이상에서 접지로 연결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3)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동작 원리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정방향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전압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&gt;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일반 다이오드처럼 동작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            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역방향 전압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&gt;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브레이크 다운 전압 이상으로 올라가면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TVS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가 강제로 연결되어 과전압을 흡수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4)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사용 용도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직류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전원 라인 보호 등등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8501F4-12CA-3134-B7BE-F0EBAC6B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537" y="3609671"/>
            <a:ext cx="6553200" cy="74608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6D4BDE-D731-651B-56DD-07B6E8AF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98" y="6030891"/>
            <a:ext cx="11830239" cy="261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2EFB-68D7-33B2-869A-F78166EC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3B284E65-6B9A-EA73-9DDC-DAC75E96FB0B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2180B1BD-AB29-4F96-1278-2CD6398FB816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7F072DE0-6980-940D-92F3-AD0E7DD1A2AE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1665822" cy="67710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uni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– Direction TVS &amp; bi – direction TVS 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조사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F0D3697-CE26-FB17-38E4-C393E59960C9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166ACB8-5B3B-028D-48AC-D9E7DA19552B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3D526D22-E038-1BC0-63D2-7723D4F12043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8C9E3C-D765-1400-9B7D-02B4483D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537" y="3607607"/>
            <a:ext cx="6394971" cy="7460801"/>
          </a:xfrm>
          <a:prstGeom prst="rect">
            <a:avLst/>
          </a:prstGeom>
        </p:spPr>
      </p:pic>
      <p:sp>
        <p:nvSpPr>
          <p:cNvPr id="10" name="Rectangle 23">
            <a:extLst>
              <a:ext uri="{FF2B5EF4-FFF2-40B4-BE49-F238E27FC236}">
                <a16:creationId xmlns:a16="http://schemas.microsoft.com/office/drawing/2014/main" id="{8CD989C2-A589-37A5-4CA5-478445D1EFE2}"/>
              </a:ext>
            </a:extLst>
          </p:cNvPr>
          <p:cNvSpPr>
            <a:spLocks noChangeArrowheads="1"/>
          </p:cNvSpPr>
          <p:nvPr/>
        </p:nvSpPr>
        <p:spPr>
          <a:xfrm>
            <a:off x="1252537" y="11778456"/>
            <a:ext cx="23850600" cy="341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bi – Direction TVS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다이오드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1)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정의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+,-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극성 모두에서 과도전압을 억제하여 회로를 보호하는 다이오드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2)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구조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두개의 단방향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TVS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를 서로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역병렬로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연결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3)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동작 원리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정방향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or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역방향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둘다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브레이크 다운 전압 이상이면 접지로 연결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                   AC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나 통신 라인에서 양방향 모두 과전압 보호 가능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4)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사용 용도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AC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전원 라인 보호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양극성 신호선 보호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신호라인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통신라인 등등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0F9523-F2FC-B1FA-A1E4-C3DE19A7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64" y="5909895"/>
            <a:ext cx="12163573" cy="28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3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33F4-42A0-CA42-2359-5B410407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567D755F-9749-6DE5-BE56-13172BA157C9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16957754-3CC3-112D-32EE-88DB09DBDAC8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32507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EE64ECF8-3A62-5269-A318-A14472E9FDDA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1665822" cy="67710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uni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– Direction TVS &amp; bi – direction TVS 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조사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42D0B2-B3DA-EC32-6540-B4E28CD7F534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AD179A54-F223-98C7-A5C7-83330B8439A0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564A77F8-493B-EDA8-A749-508A4D3DC4A9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31257A-23EE-F7F5-45BB-261CCF266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03141"/>
              </p:ext>
            </p:extLst>
          </p:nvPr>
        </p:nvGraphicFramePr>
        <p:xfrm>
          <a:off x="1328738" y="5072856"/>
          <a:ext cx="23393400" cy="990599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62399">
                  <a:extLst>
                    <a:ext uri="{9D8B030D-6E8A-4147-A177-3AD203B41FA5}">
                      <a16:colId xmlns:a16="http://schemas.microsoft.com/office/drawing/2014/main" val="2648025135"/>
                    </a:ext>
                  </a:extLst>
                </a:gridCol>
                <a:gridCol w="9296400">
                  <a:extLst>
                    <a:ext uri="{9D8B030D-6E8A-4147-A177-3AD203B41FA5}">
                      <a16:colId xmlns:a16="http://schemas.microsoft.com/office/drawing/2014/main" val="433818084"/>
                    </a:ext>
                  </a:extLst>
                </a:gridCol>
                <a:gridCol w="10134601">
                  <a:extLst>
                    <a:ext uri="{9D8B030D-6E8A-4147-A177-3AD203B41FA5}">
                      <a16:colId xmlns:a16="http://schemas.microsoft.com/office/drawing/2014/main" val="3301746087"/>
                    </a:ext>
                  </a:extLst>
                </a:gridCol>
              </a:tblGrid>
              <a:tr h="1981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en-US" altLang="ko-KR" sz="3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단방향 </a:t>
                      </a:r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TVS</a:t>
                      </a:r>
                      <a:endParaRPr lang="ko-KR" altLang="en-US" sz="3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양방향 </a:t>
                      </a:r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TVS</a:t>
                      </a:r>
                      <a:endParaRPr lang="ko-KR" altLang="en-US" sz="3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252791"/>
                  </a:ext>
                </a:extLst>
              </a:tr>
              <a:tr h="1981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PN 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접합 하나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PN 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접합 </a:t>
                      </a:r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개를 </a:t>
                      </a:r>
                      <a:r>
                        <a:rPr lang="ko-KR" altLang="en-US" sz="3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역병렬</a:t>
                      </a:r>
                      <a:endParaRPr lang="ko-KR" altLang="en-US" sz="3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91287"/>
                  </a:ext>
                </a:extLst>
              </a:tr>
              <a:tr h="1981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보호 극성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방향만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양방향 모두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202588"/>
                  </a:ext>
                </a:extLst>
              </a:tr>
              <a:tr h="1981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DC 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전원 라인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 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전원</a:t>
                      </a:r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양극성 데이터 라인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887897"/>
                  </a:ext>
                </a:extLst>
              </a:tr>
              <a:tr h="1981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전압 강하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정방향</a:t>
                      </a:r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접지 연결 시 </a:t>
                      </a:r>
                      <a:r>
                        <a:rPr lang="en-US" altLang="ko-KR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0.7V</a:t>
                      </a:r>
                      <a:endParaRPr lang="ko-KR" altLang="en-US" sz="3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양방향 모두 동일한 브레이크 다운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983576"/>
                  </a:ext>
                </a:extLst>
              </a:tr>
            </a:tbl>
          </a:graphicData>
        </a:graphic>
      </p:graphicFrame>
      <p:sp>
        <p:nvSpPr>
          <p:cNvPr id="3" name="Rectangle 23">
            <a:extLst>
              <a:ext uri="{FF2B5EF4-FFF2-40B4-BE49-F238E27FC236}">
                <a16:creationId xmlns:a16="http://schemas.microsoft.com/office/drawing/2014/main" id="{99151C98-70A1-13FB-B8CA-36810C659F5B}"/>
              </a:ext>
            </a:extLst>
          </p:cNvPr>
          <p:cNvSpPr>
            <a:spLocks noChangeArrowheads="1"/>
          </p:cNvSpPr>
          <p:nvPr/>
        </p:nvSpPr>
        <p:spPr>
          <a:xfrm>
            <a:off x="1328738" y="4352655"/>
            <a:ext cx="11665822" cy="67710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4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uni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– Direction TVS &amp; bi – direction TVS 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비교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972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F5452-82C6-A70A-31A9-227F1E9D2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0C1B7A93-444B-4C38-FA93-E8126E90562C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AB01CB7-010A-63A0-3C6A-29E73507B94E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A19DD292-668C-B54B-D0B4-D1ADDAA68652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6323847" cy="67710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D1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 </a:t>
            </a:r>
            <a:r>
              <a:rPr lang="en-US" altLang="ko-KR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VR</a:t>
            </a:r>
            <a:r>
              <a:rPr lang="ko-KR" altLang="en-US" sz="44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선정 및 이유 설명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8BBD297-E9E2-C0E9-6EF0-E3193AB5B9D8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9BB56227-E54B-9385-063D-AAB868E85DC1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8FF31804-E590-7244-B0E7-11F9FA69917C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A527A98-CB9D-C0FE-CA32-4D4061AC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3" y="3319074"/>
            <a:ext cx="17641919" cy="7528718"/>
          </a:xfrm>
          <a:prstGeom prst="rect">
            <a:avLst/>
          </a:prstGeom>
        </p:spPr>
      </p:pic>
      <p:sp>
        <p:nvSpPr>
          <p:cNvPr id="10" name="Rectangle 23">
            <a:extLst>
              <a:ext uri="{FF2B5EF4-FFF2-40B4-BE49-F238E27FC236}">
                <a16:creationId xmlns:a16="http://schemas.microsoft.com/office/drawing/2014/main" id="{3E5B3DEA-9485-D394-82F4-E3ABACEC6075}"/>
              </a:ext>
            </a:extLst>
          </p:cNvPr>
          <p:cNvSpPr>
            <a:spLocks noChangeArrowheads="1"/>
          </p:cNvSpPr>
          <p:nvPr/>
        </p:nvSpPr>
        <p:spPr>
          <a:xfrm>
            <a:off x="14483751" y="6428192"/>
            <a:ext cx="7974171" cy="398570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국내 정격전압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= 220V, 60Hz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VAMP = 311</a:t>
            </a: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다이오드 파손 방지를 위한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Margin 30%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311 x 30% = 93.3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311 + 93.3 = 404.3</a:t>
            </a:r>
          </a:p>
          <a:p>
            <a:pPr lvl="0">
              <a:defRPr/>
            </a:pP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결론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VR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은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400V ~ 500V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 사이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932EB4-FCF6-9CC7-01E5-C57414FC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73" y="10835568"/>
            <a:ext cx="16328644" cy="52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5A6D9-DAA6-112A-4870-19743313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3F15F978-9D97-6446-2BDB-40FE595DCA2F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1527DAC9-45ED-D950-32B7-01BED8D742E7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FED12C62-BAC4-320D-95D0-C7902264C4CE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9959458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a. Non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노드의 </a:t>
            </a:r>
            <a:r>
              <a:rPr lang="ko-KR" altLang="en-US" sz="4800" dirty="0" err="1">
                <a:latin typeface="나눔스퀘어 ExtraBold"/>
                <a:ea typeface="나눔스퀘어 ExtraBold"/>
              </a:rPr>
              <a:t>펄스성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 노이즈 발생 원인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FD016F25-E710-DCFC-1CE5-70FABDA6EE4F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4B608B34-DBB2-E2FE-521A-055AD5DDAE8C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127F92B-F4B9-FABA-FD99-E2117913AA7C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E13ABA47-2A79-F5E7-8AE2-C7A5B31F8113}"/>
              </a:ext>
            </a:extLst>
          </p:cNvPr>
          <p:cNvSpPr>
            <a:spLocks noChangeArrowheads="1"/>
          </p:cNvSpPr>
          <p:nvPr/>
        </p:nvSpPr>
        <p:spPr>
          <a:xfrm>
            <a:off x="17315786" y="4255655"/>
            <a:ext cx="8396951" cy="3985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이유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1) Relay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 코일에는 스위치가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off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되어도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잔여전류가 남아 있음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2)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잔여전류가 스위치로 계속 흐르려는    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특성 존재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3)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이때 스위치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open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상태 이므로 매우 큰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펄스성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노이즈 전압 발생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CF4341-A5C4-0CE3-AF8F-96DC0DCE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026"/>
            <a:ext cx="4273551" cy="50009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576965-7CA0-D87D-DF8F-42C96B3D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42" y="3927357"/>
            <a:ext cx="12637769" cy="4266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3B0065-3F50-573C-170D-F08A110A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55" y="9914650"/>
            <a:ext cx="16208192" cy="59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0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938A7-6B72-0253-D755-A614EB08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98490A03-7206-0127-8B6F-E6870B066FFA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4AD68C7B-41D1-58EC-1729-B3E2EC1986CE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2B1FFA3A-FD2A-5BCB-D3D4-CD89FE6DF13C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2174808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b. Diode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노드의 </a:t>
            </a:r>
            <a:r>
              <a:rPr lang="ko-KR" altLang="en-US" sz="4800" dirty="0" err="1">
                <a:latin typeface="나눔스퀘어 ExtraBold"/>
                <a:ea typeface="나눔스퀘어 ExtraBold"/>
              </a:rPr>
              <a:t>펄스성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 노이즈가 사라지는 이유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FFABAF14-7C75-D978-83F4-B91E0B28DDA3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FCD33D2A-6BE6-5FDA-0A68-2DE5C98D2078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68C88D1-983F-C28A-02D2-66C462494F44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9F9A7F-E19D-A42A-6A04-3ED06C27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026"/>
            <a:ext cx="4273551" cy="5000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8A578A-C9A8-BA31-36CF-5C064084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52" y="3680979"/>
            <a:ext cx="12379194" cy="6256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F580B8-B3D5-5BFE-AE45-38192DA5B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8" y="9927826"/>
            <a:ext cx="16154400" cy="5978605"/>
          </a:xfrm>
          <a:prstGeom prst="rect">
            <a:avLst/>
          </a:prstGeom>
        </p:spPr>
      </p:pic>
      <p:sp>
        <p:nvSpPr>
          <p:cNvPr id="7" name="Rectangle 23">
            <a:extLst>
              <a:ext uri="{FF2B5EF4-FFF2-40B4-BE49-F238E27FC236}">
                <a16:creationId xmlns:a16="http://schemas.microsoft.com/office/drawing/2014/main" id="{8FA99CCE-D02A-A8E2-A782-D6A1F8D9D10C}"/>
              </a:ext>
            </a:extLst>
          </p:cNvPr>
          <p:cNvSpPr>
            <a:spLocks noChangeArrowheads="1"/>
          </p:cNvSpPr>
          <p:nvPr/>
        </p:nvSpPr>
        <p:spPr>
          <a:xfrm>
            <a:off x="17315786" y="4255655"/>
            <a:ext cx="8396951" cy="3985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이유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1)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스위치가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open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일 때 인덕터 전류가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Diode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를 통해 계속 흐를 수 있도록 함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2)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인덕터에 걸리는 전압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=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다이오드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순방향 전압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(0.7V)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수준으로 제한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3)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인덕터 전압의 변화 완화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&gt; </a:t>
            </a:r>
            <a:r>
              <a:rPr lang="ko-KR" altLang="en-US" sz="3700" b="1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펄스성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노이즈 사라짐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951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479B-BA0E-CF4C-EAE2-9BC30512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A72C5184-B855-DB19-6264-6D948BADCB55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B5B13ABE-8A9A-F0E8-735A-CE98586C2505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2882199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kumimoji="0" lang="ko-KR" altLang="ko-KR" sz="7200" b="0" i="0" u="none" strike="noStrike" cap="none" normalizeH="0" baseline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0CB1432-B5ED-67D7-3D76-F5C4AE2009A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4B9D6FB9-7D9C-F493-FC71-B7C59326618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93ACCB0-352E-F5C9-6156-149E8B3B09AF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56A5E240-DEEF-803D-392B-AE1F9438D75E}"/>
              </a:ext>
            </a:extLst>
          </p:cNvPr>
          <p:cNvSpPr>
            <a:spLocks noChangeArrowheads="1"/>
          </p:cNvSpPr>
          <p:nvPr/>
        </p:nvSpPr>
        <p:spPr>
          <a:xfrm>
            <a:off x="725169" y="2638950"/>
            <a:ext cx="11221021" cy="73866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en-US" altLang="ko-KR" sz="4800" dirty="0">
                <a:latin typeface="나눔스퀘어 ExtraBold"/>
                <a:ea typeface="나눔스퀘어 ExtraBold"/>
              </a:rPr>
              <a:t>c. RC 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노드에 </a:t>
            </a:r>
            <a:r>
              <a:rPr lang="ko-KR" altLang="en-US" sz="4800" dirty="0" err="1">
                <a:latin typeface="나눔스퀘어 ExtraBold"/>
                <a:ea typeface="나눔스퀘어 ExtraBold"/>
              </a:rPr>
              <a:t>펄스성</a:t>
            </a:r>
            <a:r>
              <a:rPr lang="ko-KR" altLang="en-US" sz="4800" dirty="0">
                <a:latin typeface="나눔스퀘어 ExtraBold"/>
                <a:ea typeface="나눔스퀘어 ExtraBold"/>
              </a:rPr>
              <a:t> 노이즈가 사라지는 이유</a:t>
            </a:r>
            <a:endParaRPr lang="ko-KR" altLang="ko-KR" sz="4800" dirty="0"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36F2C-FA1A-CE02-128D-3686CAD5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026"/>
            <a:ext cx="4273551" cy="50009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AE63FE-741E-07E4-F5FB-2E97BE76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98" y="3637496"/>
            <a:ext cx="12502439" cy="61058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D5D10D-AA4C-3772-76F9-B5636F51D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4" y="9972110"/>
            <a:ext cx="15999143" cy="5921146"/>
          </a:xfrm>
          <a:prstGeom prst="rect">
            <a:avLst/>
          </a:prstGeom>
        </p:spPr>
      </p:pic>
      <p:sp>
        <p:nvSpPr>
          <p:cNvPr id="13" name="Rectangle 23">
            <a:extLst>
              <a:ext uri="{FF2B5EF4-FFF2-40B4-BE49-F238E27FC236}">
                <a16:creationId xmlns:a16="http://schemas.microsoft.com/office/drawing/2014/main" id="{3F0E2754-3A94-575A-1DE2-08B2541BA199}"/>
              </a:ext>
            </a:extLst>
          </p:cNvPr>
          <p:cNvSpPr>
            <a:spLocks noChangeArrowheads="1"/>
          </p:cNvSpPr>
          <p:nvPr/>
        </p:nvSpPr>
        <p:spPr>
          <a:xfrm>
            <a:off x="17315786" y="4255655"/>
            <a:ext cx="8396951" cy="284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이유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1) C2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 낮은 임피던스가 고주파 노이즈를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저항으로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R5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로 우회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2) R5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의 감쇠 작용이 에너지 소모 </a:t>
            </a:r>
            <a:endParaRPr lang="en-US" altLang="ko-KR" sz="3700" b="1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3)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RC</a:t>
            </a:r>
            <a:r>
              <a:rPr lang="ko-KR" altLang="en-US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노드 전압 급변 </a:t>
            </a:r>
            <a:r>
              <a:rPr lang="en-US" altLang="ko-KR" sz="3700" b="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89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460</Words>
  <Application>Microsoft Office PowerPoint</Application>
  <PresentationFormat>사용자 지정</PresentationFormat>
  <Paragraphs>71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265</cp:revision>
  <dcterms:created xsi:type="dcterms:W3CDTF">2006-08-16T00:00:00Z</dcterms:created>
  <dcterms:modified xsi:type="dcterms:W3CDTF">2025-08-11T12:19:40Z</dcterms:modified>
  <cp:version/>
</cp:coreProperties>
</file>